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814AB-1C37-43CE-9F8F-C24D3C1FE9CA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707AF-65B7-4637-B628-96326A3E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781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https://copyprogramming.com/howto/holm-sidak-adjustment-using-r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707AF-65B7-4637-B628-96326A3E2A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316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7A0304-CEB2-5B50-AF7E-B76EE49CB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044492-EB40-9A88-3DAB-943CD741AB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0461E5-7AC0-5D3A-324A-C972130FC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2FF4BA-3E95-7DE8-51DF-812DD173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72BC2A-19B3-495C-899E-41FF4165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92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80964E-CA7D-36B3-D353-28E79E81C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36EDCF-2011-C363-D1DD-260F1D717F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6F1993-78C6-3E9C-F9B8-4E6841508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2931F1-CDD0-FE90-2325-1D4FD35EF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CB6DAF-2017-0F28-5349-171DBF87A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465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3A5FB8-1C4D-4B83-F93D-343C1A0731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14B211-3249-C079-27F9-44F027119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9EBDE5-1E61-F877-329B-80520B8C3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BE7257-9B83-AFD6-71B8-51B55B3DC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CCE5D3-BC96-B044-1AFB-CEE8F592C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14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F042E1-1EA9-426A-E00D-EFD37E609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9FC46D-24FF-A934-2C51-D4DE78A26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5E7CA9-624B-530E-9129-49CB8241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288454-993A-9ECB-1E4F-FCB088EAE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AA77E7-4E76-EA55-57E1-49DC62AC5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07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7506D4-CB9D-D120-B72A-082CDED0C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DB02A2-BDA4-B2CE-6120-CC4F5EC5A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792978-6976-4B2B-4E31-DFD33EB3B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0BC275-6C0D-C794-C43A-C76148305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DE0609-A5E6-E185-A6CB-3592D1EA6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4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B7C505-1D78-193A-FA67-0F7BA574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E18277-B07B-DF8F-E628-82AE7AE801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D5C2A5-CC08-E526-805D-F2C06E98A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6B376C-9ABB-C415-A77F-17689B8CC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3B02F1-9DA4-2321-AEBB-0A60448F0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95C862-D8BB-73A1-DC07-70ACD849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6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D15DF8-BE8D-4D81-ED1C-2A9A8AF37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0CB378-50EE-306B-78B5-7BA8EBBAF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F1D05D-D910-3075-B32F-86866C5C48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4D74611-472B-5CE8-0F6A-E8DBCB8CED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101EF16-F3BA-775E-CA22-321B0C04E4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290178-AFAC-58CC-728A-4A8F5377F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57226D4-6B4F-38C8-46F5-4833E688F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D3C4DFF-97DD-992F-2A71-748935C4A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52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05F2CA-758E-34EE-2691-C84DFC730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3BD33A9-1036-7A12-0C82-B1AE8136B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74DCE9-E3C8-904B-9D36-FD7A8C046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8AF55C-1D79-FBF3-4418-5B47B0DAB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1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B6F56FA-84D8-36DB-D626-B7555C95F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2CDC4A-D1E7-A4AE-FC45-93A41CCE0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6E3695-1243-9FCF-75E0-35C0C348A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63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7FB755-1AF2-E0E5-96AB-7916E927F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132C6D-E4EF-CC10-4859-C9CD4C070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86A902-8551-FA49-BE6A-5F68C6F63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AEA3F5-2485-AF22-A2A3-3C6DF8C72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0456A4-7E07-FC28-41B4-555D491FA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9FB0F2-947B-5BAE-2484-3FF3C1EA7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990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68A616-D362-D4CA-AAA2-D0A0ED9BA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882427-5A38-ADDB-0D31-0854759B1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3CC77A-E63A-4C8A-D4EF-AD3B9988C6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904BD5-2C99-B416-69B8-CA3E6E3A7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547CA7-2F20-359A-207E-85F4BC8B7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1AB84B-074E-DA03-5562-74B3F8912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255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A6276C-B0A7-FB78-610C-EE236E302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2DDBEE-A767-97BE-87D3-B5021C5E6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C4B44D-3E08-596E-F402-F15C396408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D53BD-3E44-47BB-9DCB-BDDFAE3CD5F7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03AB54-D1E3-C535-B164-419F9C9E35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27B417-986F-2CD5-D57A-293D4F2DF2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025E8-1578-4711-B80D-9328D9910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850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9240E76-9001-A14A-15D0-1D69F633D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94" y="1191292"/>
            <a:ext cx="11793920" cy="1968138"/>
          </a:xfrm>
          <a:prstGeom prst="rect">
            <a:avLst/>
          </a:prstGeom>
        </p:spPr>
      </p:pic>
      <p:pic>
        <p:nvPicPr>
          <p:cNvPr id="5" name="그림 4" descr="텍스트, 라인, 도표, 스크린샷이(가) 표시된 사진&#10;&#10;자동 생성된 설명">
            <a:extLst>
              <a:ext uri="{FF2B5EF4-FFF2-40B4-BE49-F238E27FC236}">
                <a16:creationId xmlns:a16="http://schemas.microsoft.com/office/drawing/2014/main" id="{48F231D7-99A7-10C2-F349-D7F52770DD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587" y="3429000"/>
            <a:ext cx="4379989" cy="33556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A6DEAF-2688-E6BC-CF0D-E33A959B9E2D}"/>
              </a:ext>
            </a:extLst>
          </p:cNvPr>
          <p:cNvSpPr txBox="1"/>
          <p:nvPr/>
        </p:nvSpPr>
        <p:spPr>
          <a:xfrm>
            <a:off x="310994" y="334487"/>
            <a:ext cx="62327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데이터 생김새 </a:t>
            </a:r>
            <a:r>
              <a:rPr lang="en-US" altLang="ko-KR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Data format</a:t>
            </a:r>
            <a:endParaRPr lang="en-US" sz="4000" dirty="0">
              <a:latin typeface="locus_sangsang" panose="02000504030000020003" pitchFamily="2" charset="-127"/>
              <a:ea typeface="locus_sangsang" panose="02000504030000020003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78156B-804E-9C14-CD4F-9BCCB3CE3B44}"/>
              </a:ext>
            </a:extLst>
          </p:cNvPr>
          <p:cNvSpPr txBox="1"/>
          <p:nvPr/>
        </p:nvSpPr>
        <p:spPr>
          <a:xfrm>
            <a:off x="310994" y="3429000"/>
            <a:ext cx="408316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따라할 그래프</a:t>
            </a:r>
            <a:endParaRPr lang="en-US" altLang="ko-KR" sz="4000" dirty="0">
              <a:latin typeface="locus_sangsang" panose="02000504030000020003" pitchFamily="2" charset="-127"/>
              <a:ea typeface="locus_sangsang" panose="02000504030000020003" pitchFamily="2" charset="-127"/>
            </a:endParaRPr>
          </a:p>
          <a:p>
            <a:r>
              <a:rPr 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Graph to mimic</a:t>
            </a:r>
          </a:p>
        </p:txBody>
      </p:sp>
    </p:spTree>
    <p:extLst>
      <p:ext uri="{BB962C8B-B14F-4D97-AF65-F5344CB8AC3E}">
        <p14:creationId xmlns:p14="http://schemas.microsoft.com/office/powerpoint/2010/main" val="2185048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44E55E4-C88A-BF26-8677-42388F608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704" y="1000836"/>
            <a:ext cx="6969753" cy="56299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41A660-2525-EBD9-4BAE-D33479401890}"/>
              </a:ext>
            </a:extLst>
          </p:cNvPr>
          <p:cNvSpPr txBox="1"/>
          <p:nvPr/>
        </p:nvSpPr>
        <p:spPr>
          <a:xfrm>
            <a:off x="310994" y="334487"/>
            <a:ext cx="63369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latin typeface="locus_sangsang" panose="02000504030000020003" pitchFamily="2" charset="-127"/>
                <a:ea typeface="locus_sangsang" panose="02000504030000020003" pitchFamily="2" charset="-127"/>
              </a:rPr>
              <a:t>시닥</a:t>
            </a:r>
            <a:r>
              <a:rPr lang="en-US" altLang="ko-KR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 </a:t>
            </a:r>
            <a:r>
              <a:rPr lang="ko-KR" alt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교정 </a:t>
            </a:r>
            <a:r>
              <a:rPr lang="en-US" altLang="ko-KR" sz="4000" dirty="0" err="1">
                <a:latin typeface="locus_sangsang" panose="02000504030000020003" pitchFamily="2" charset="-127"/>
                <a:ea typeface="locus_sangsang" panose="02000504030000020003" pitchFamily="2" charset="-127"/>
              </a:rPr>
              <a:t>Sidak</a:t>
            </a:r>
            <a:r>
              <a:rPr lang="en-US" altLang="ko-KR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 correction</a:t>
            </a:r>
            <a:endParaRPr lang="en-US" sz="4000" dirty="0">
              <a:latin typeface="locus_sangsang" panose="02000504030000020003" pitchFamily="2" charset="-127"/>
              <a:ea typeface="locus_sangsang" panose="02000504030000020003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03592B-11D6-EB00-2785-7F0374197063}"/>
              </a:ext>
            </a:extLst>
          </p:cNvPr>
          <p:cNvSpPr txBox="1"/>
          <p:nvPr/>
        </p:nvSpPr>
        <p:spPr>
          <a:xfrm>
            <a:off x="7350167" y="5307347"/>
            <a:ext cx="44005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설명란 링크 참조 </a:t>
            </a:r>
            <a:endParaRPr lang="en-US" altLang="ko-KR" sz="4000" dirty="0">
              <a:latin typeface="locus_sangsang" panose="02000504030000020003" pitchFamily="2" charset="-127"/>
              <a:ea typeface="locus_sangsang" panose="02000504030000020003" pitchFamily="2" charset="-127"/>
            </a:endParaRPr>
          </a:p>
          <a:p>
            <a:r>
              <a:rPr 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Link</a:t>
            </a:r>
            <a:r>
              <a:rPr lang="ko-KR" alt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 </a:t>
            </a:r>
            <a:r>
              <a:rPr lang="en-US" altLang="ko-KR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in</a:t>
            </a:r>
            <a:r>
              <a:rPr lang="ko-KR" alt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 </a:t>
            </a:r>
            <a:r>
              <a:rPr lang="en-US" altLang="ko-KR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comment</a:t>
            </a:r>
            <a:endParaRPr lang="en-US" sz="4000" dirty="0">
              <a:latin typeface="locus_sangsang" panose="02000504030000020003" pitchFamily="2" charset="-127"/>
              <a:ea typeface="locus_sangsang" panose="02000504030000020003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2897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라인, 도표, 스크린샷이(가) 표시된 사진&#10;&#10;자동 생성된 설명">
            <a:extLst>
              <a:ext uri="{FF2B5EF4-FFF2-40B4-BE49-F238E27FC236}">
                <a16:creationId xmlns:a16="http://schemas.microsoft.com/office/drawing/2014/main" id="{48F231D7-99A7-10C2-F349-D7F52770DD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15" y="2228272"/>
            <a:ext cx="4379989" cy="33556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878156B-804E-9C14-CD4F-9BCCB3CE3B44}"/>
              </a:ext>
            </a:extLst>
          </p:cNvPr>
          <p:cNvSpPr txBox="1"/>
          <p:nvPr/>
        </p:nvSpPr>
        <p:spPr>
          <a:xfrm>
            <a:off x="292522" y="270163"/>
            <a:ext cx="36551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원래</a:t>
            </a:r>
            <a:r>
              <a:rPr lang="en-US" altLang="ko-KR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 </a:t>
            </a:r>
            <a:r>
              <a:rPr lang="ko-KR" alt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그래프</a:t>
            </a:r>
            <a:endParaRPr lang="en-US" altLang="ko-KR" sz="4000" dirty="0">
              <a:latin typeface="locus_sangsang" panose="02000504030000020003" pitchFamily="2" charset="-127"/>
              <a:ea typeface="locus_sangsang" panose="02000504030000020003" pitchFamily="2" charset="-127"/>
            </a:endParaRPr>
          </a:p>
          <a:p>
            <a:r>
              <a:rPr 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Original graph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CC2B7A-08BD-A679-B98E-4C52F14D94DF}"/>
              </a:ext>
            </a:extLst>
          </p:cNvPr>
          <p:cNvSpPr txBox="1"/>
          <p:nvPr/>
        </p:nvSpPr>
        <p:spPr>
          <a:xfrm>
            <a:off x="6096000" y="270162"/>
            <a:ext cx="39164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따라 만든 그래프</a:t>
            </a:r>
            <a:endParaRPr lang="en-US" altLang="ko-KR" sz="4000" dirty="0">
              <a:latin typeface="locus_sangsang" panose="02000504030000020003" pitchFamily="2" charset="-127"/>
              <a:ea typeface="locus_sangsang" panose="02000504030000020003" pitchFamily="2" charset="-127"/>
            </a:endParaRPr>
          </a:p>
          <a:p>
            <a:r>
              <a:rPr lang="en-US" sz="4000" dirty="0">
                <a:latin typeface="locus_sangsang" panose="02000504030000020003" pitchFamily="2" charset="-127"/>
                <a:ea typeface="locus_sangsang" panose="02000504030000020003" pitchFamily="2" charset="-127"/>
              </a:rPr>
              <a:t>Graph we drew</a:t>
            </a:r>
          </a:p>
        </p:txBody>
      </p:sp>
      <p:pic>
        <p:nvPicPr>
          <p:cNvPr id="6" name="그림 5" descr="텍스트, 스크린샷, 라인, 도표이(가) 표시된 사진&#10;&#10;자동 생성된 설명">
            <a:extLst>
              <a:ext uri="{FF2B5EF4-FFF2-40B4-BE49-F238E27FC236}">
                <a16:creationId xmlns:a16="http://schemas.microsoft.com/office/drawing/2014/main" id="{D893CF85-E482-C3FF-DDE9-38CECEC57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653" y="2483115"/>
            <a:ext cx="4552073" cy="284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825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39</Words>
  <Application>Microsoft Office PowerPoint</Application>
  <PresentationFormat>와이드스크린</PresentationFormat>
  <Paragraphs>12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locus_sangsang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Joonhyun Song</dc:creator>
  <cp:lastModifiedBy>Joonhyun Song</cp:lastModifiedBy>
  <cp:revision>3</cp:revision>
  <dcterms:created xsi:type="dcterms:W3CDTF">2023-12-21T01:43:39Z</dcterms:created>
  <dcterms:modified xsi:type="dcterms:W3CDTF">2023-12-21T05:38:13Z</dcterms:modified>
</cp:coreProperties>
</file>

<file path=docProps/thumbnail.jpeg>
</file>